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 varScale="1">
        <p:scale>
          <a:sx n="40" d="100"/>
          <a:sy n="40" d="100"/>
        </p:scale>
        <p:origin x="7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681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685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12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04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722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671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8429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8722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719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10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071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98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285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02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125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707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81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9393EF-DCF1-455C-8EC9-758515A93FB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C0D496B-F888-44A5-B4EB-68E0C2777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90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089563" y="803564"/>
            <a:ext cx="8520545" cy="4253345"/>
          </a:xfrm>
        </p:spPr>
        <p:txBody>
          <a:bodyPr>
            <a:noAutofit/>
          </a:bodyPr>
          <a:lstStyle/>
          <a:p>
            <a:pPr algn="ctr" rtl="1"/>
            <a:r>
              <a:rPr lang="ar-SA" sz="4800" b="1" dirty="0" smtClean="0">
                <a:solidFill>
                  <a:srgbClr val="FF0000"/>
                </a:solidFill>
              </a:rPr>
              <a:t>كرة السلة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 rtl="1"/>
            <a:r>
              <a:rPr lang="ar-SA" sz="4800" b="1" dirty="0" smtClean="0">
                <a:solidFill>
                  <a:srgbClr val="FF0000"/>
                </a:solidFill>
              </a:rPr>
              <a:t>المرحلة الثانية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 rtl="1"/>
            <a:r>
              <a:rPr lang="ar-SA" sz="4800" b="1" dirty="0" smtClean="0">
                <a:solidFill>
                  <a:srgbClr val="FF0000"/>
                </a:solidFill>
              </a:rPr>
              <a:t> 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 rtl="1"/>
            <a:r>
              <a:rPr lang="ar-SA" sz="4800" b="1" dirty="0" smtClean="0">
                <a:solidFill>
                  <a:srgbClr val="FF0000"/>
                </a:solidFill>
              </a:rPr>
              <a:t>أعداد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4800" b="1" dirty="0" err="1" smtClean="0">
                <a:solidFill>
                  <a:srgbClr val="FF0000"/>
                </a:solidFill>
              </a:rPr>
              <a:t>أ.م.د</a:t>
            </a:r>
            <a:r>
              <a:rPr lang="ar-SA" sz="4800" b="1" dirty="0" smtClean="0">
                <a:solidFill>
                  <a:srgbClr val="FF0000"/>
                </a:solidFill>
              </a:rPr>
              <a:t> علي عاشور عبيد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1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37874" y="443080"/>
            <a:ext cx="8229600" cy="1143000"/>
          </a:xfrm>
        </p:spPr>
        <p:txBody>
          <a:bodyPr>
            <a:normAutofit/>
          </a:bodyPr>
          <a:lstStyle/>
          <a:p>
            <a:r>
              <a:rPr lang="ar-SA" b="1" dirty="0" smtClean="0"/>
              <a:t>شروط التبديل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37874" y="2261937"/>
            <a:ext cx="9168064" cy="4032668"/>
          </a:xfrm>
        </p:spPr>
        <p:txBody>
          <a:bodyPr>
            <a:noAutofit/>
          </a:bodyPr>
          <a:lstStyle/>
          <a:p>
            <a:pPr algn="r" rtl="1"/>
            <a:r>
              <a:rPr lang="ar-SA" sz="1400" b="1" dirty="0" smtClean="0"/>
              <a:t>1-  </a:t>
            </a:r>
            <a:r>
              <a:rPr lang="ar-SA" sz="1400" b="1" dirty="0"/>
              <a:t>يصبح البديل لاعبا عندما يشير الحكم الى البديل الدخول للملعب</a:t>
            </a:r>
            <a:endParaRPr lang="en-US" sz="1400" b="1" dirty="0"/>
          </a:p>
          <a:p>
            <a:pPr algn="r" rtl="1"/>
            <a:r>
              <a:rPr lang="fa-IR" sz="1400" b="1" dirty="0"/>
              <a:t>2 - </a:t>
            </a:r>
            <a:r>
              <a:rPr lang="ar-SA" sz="1400" b="1" dirty="0"/>
              <a:t>يجب أن يطلب البديل التبديل من المسجل خلال الوقت المستقطع او استراحة اللعب</a:t>
            </a:r>
            <a:endParaRPr lang="en-US" sz="1400" b="1" dirty="0"/>
          </a:p>
          <a:p>
            <a:pPr algn="r" rtl="1"/>
            <a:r>
              <a:rPr lang="ar-SA" sz="1400" b="1" dirty="0"/>
              <a:t>كرة القفز: يجب أن تبدأ المباراة بكرة قفز وشروطها:</a:t>
            </a:r>
            <a:endParaRPr lang="en-US" sz="1400" b="1" dirty="0"/>
          </a:p>
          <a:p>
            <a:pPr algn="r" rtl="1"/>
            <a:r>
              <a:rPr lang="ar-SA" sz="1400" b="1" dirty="0"/>
              <a:t>1 - يقف كل قافز داخل منتصف الدائرة من ملعب السلة الخاص بفريقة</a:t>
            </a:r>
            <a:endParaRPr lang="en-US" sz="1400" b="1" dirty="0"/>
          </a:p>
          <a:p>
            <a:pPr algn="r" rtl="1"/>
            <a:r>
              <a:rPr lang="ar-SA" sz="1400" b="1" dirty="0"/>
              <a:t>2 - يقف الحكم بين اللاعبين القافزين </a:t>
            </a:r>
            <a:endParaRPr lang="en-US" sz="1400" b="1" dirty="0"/>
          </a:p>
          <a:p>
            <a:pPr algn="r" rtl="1"/>
            <a:r>
              <a:rPr lang="ar-SA" sz="1400" b="1" dirty="0"/>
              <a:t>3 - يجب ضرب الكرة بيد واحدة ـ </a:t>
            </a:r>
            <a:endParaRPr lang="en-US" sz="1400" b="1" dirty="0"/>
          </a:p>
          <a:p>
            <a:pPr algn="r" rtl="1"/>
            <a:r>
              <a:rPr lang="ar-SA" sz="1400" b="1" dirty="0"/>
              <a:t>4- اذا لم تلمس الكرة يد أي لاعب تعاد مرة ثانية </a:t>
            </a:r>
            <a:endParaRPr lang="en-US" sz="1400" b="1" dirty="0"/>
          </a:p>
          <a:p>
            <a:pPr algn="r" rtl="1"/>
            <a:r>
              <a:rPr lang="ar-SA" sz="1400" b="1" dirty="0"/>
              <a:t>احتساب حالات كرة القفز ( سهم الحيازة ) أو الحيازة المبادلة</a:t>
            </a:r>
            <a:endParaRPr lang="en-US" sz="1400" b="1" dirty="0"/>
          </a:p>
          <a:p>
            <a:pPr algn="r" rtl="1"/>
            <a:r>
              <a:rPr lang="ar-SA" sz="1400" b="1" dirty="0"/>
              <a:t>1- الكرة الممسوكة </a:t>
            </a:r>
            <a:endParaRPr lang="en-US" sz="1400" b="1" dirty="0"/>
          </a:p>
          <a:p>
            <a:pPr algn="r" rtl="1"/>
            <a:r>
              <a:rPr lang="fa-IR" sz="1400" b="1" dirty="0"/>
              <a:t>2 - </a:t>
            </a:r>
            <a:r>
              <a:rPr lang="ar-SA" sz="1400" b="1" dirty="0"/>
              <a:t>اختلاف الحكام في القرار</a:t>
            </a:r>
            <a:endParaRPr lang="en-US" sz="1400" b="1" dirty="0"/>
          </a:p>
          <a:p>
            <a:pPr algn="r" rtl="1"/>
            <a:r>
              <a:rPr lang="fa-IR" sz="1400" b="1" dirty="0"/>
              <a:t>3 - </a:t>
            </a:r>
            <a:r>
              <a:rPr lang="ar-SA" sz="1400" b="1" dirty="0"/>
              <a:t>حدوث مخالفة بين لاعبين متنافسين عقب تنفيذ الرمية الحرة الأخيرة الغير ناجحة </a:t>
            </a:r>
            <a:endParaRPr lang="en-US" sz="1400" b="1" dirty="0"/>
          </a:p>
          <a:p>
            <a:pPr algn="r" rtl="1"/>
            <a:r>
              <a:rPr lang="ar-SA" sz="1400" b="1" dirty="0"/>
              <a:t>4- تعلق الكرة على حوامل السلة </a:t>
            </a:r>
            <a:endParaRPr lang="en-US" sz="1400" b="1" dirty="0"/>
          </a:p>
          <a:p>
            <a:pPr algn="r" rtl="1"/>
            <a:r>
              <a:rPr lang="ar-SA" sz="1400" b="1" dirty="0"/>
              <a:t>5- بداية جميع الفترات عدا الفترة الأولى </a:t>
            </a:r>
            <a:endParaRPr lang="en-US" sz="1400" b="1" dirty="0"/>
          </a:p>
          <a:p>
            <a:pPr algn="r"/>
            <a:r>
              <a:rPr lang="ar-SA" sz="1400" b="1" dirty="0"/>
              <a:t>تعريف سهم الحيازة أو الحيازة المتبادلة : هي الطريقة التي تجعل الكرة حية من رمية ادخال بدلاً من كرة القفز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96455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</TotalTime>
  <Words>149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Corbel</vt:lpstr>
      <vt:lpstr>Tahoma</vt:lpstr>
      <vt:lpstr>Parallax</vt:lpstr>
      <vt:lpstr>PowerPoint Presentation</vt:lpstr>
      <vt:lpstr>شروط التبديل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 raheem</dc:creator>
  <cp:lastModifiedBy>saif raheem</cp:lastModifiedBy>
  <cp:revision>1</cp:revision>
  <dcterms:created xsi:type="dcterms:W3CDTF">2019-11-07T06:18:53Z</dcterms:created>
  <dcterms:modified xsi:type="dcterms:W3CDTF">2019-11-07T06:21:00Z</dcterms:modified>
</cp:coreProperties>
</file>